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797675" cy="9926638"/>
  <p:defaultTextStyle>
    <a:defPPr>
      <a:defRPr lang="sv-SE"/>
    </a:defPPr>
    <a:lvl1pPr marL="0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84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969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954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938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922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907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891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875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960" y="19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B60D608-F893-40C7-AF03-F2E98A68A79A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2AF3083-1607-495F-9345-36E1D2C035D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68316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60B8609-0A74-447C-BF92-6FEB8899315B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065A4A6-7CE9-4F48-8F89-85006398885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23295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84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969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954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938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922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907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891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875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51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77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759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60047" y="684531"/>
            <a:ext cx="4700588" cy="1456182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6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91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8429" y="5425867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8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6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9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9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9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9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87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204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60047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80462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72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80062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4" indent="0">
              <a:buNone/>
              <a:defRPr sz="2800" b="1"/>
            </a:lvl2pPr>
            <a:lvl3pPr marL="1279969" indent="0">
              <a:buNone/>
              <a:defRPr sz="2500" b="1"/>
            </a:lvl3pPr>
            <a:lvl4pPr marL="1919954" indent="0">
              <a:buNone/>
              <a:defRPr sz="2200" b="1"/>
            </a:lvl4pPr>
            <a:lvl5pPr marL="2559938" indent="0">
              <a:buNone/>
              <a:defRPr sz="2200" b="1"/>
            </a:lvl5pPr>
            <a:lvl6pPr marL="3199922" indent="0">
              <a:buNone/>
              <a:defRPr sz="2200" b="1"/>
            </a:lvl6pPr>
            <a:lvl7pPr marL="3839907" indent="0">
              <a:buNone/>
              <a:defRPr sz="2200" b="1"/>
            </a:lvl7pPr>
            <a:lvl8pPr marL="4479891" indent="0">
              <a:buNone/>
              <a:defRPr sz="2200" b="1"/>
            </a:lvl8pPr>
            <a:lvl9pPr marL="5119875" indent="0">
              <a:buNone/>
              <a:defRPr sz="2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4" indent="0">
              <a:buNone/>
              <a:defRPr sz="2800" b="1"/>
            </a:lvl2pPr>
            <a:lvl3pPr marL="1279969" indent="0">
              <a:buNone/>
              <a:defRPr sz="2500" b="1"/>
            </a:lvl3pPr>
            <a:lvl4pPr marL="1919954" indent="0">
              <a:buNone/>
              <a:defRPr sz="2200" b="1"/>
            </a:lvl4pPr>
            <a:lvl5pPr marL="2559938" indent="0">
              <a:buNone/>
              <a:defRPr sz="2200" b="1"/>
            </a:lvl5pPr>
            <a:lvl6pPr marL="3199922" indent="0">
              <a:buNone/>
              <a:defRPr sz="2200" b="1"/>
            </a:lvl6pPr>
            <a:lvl7pPr marL="3839907" indent="0">
              <a:buNone/>
              <a:defRPr sz="2200" b="1"/>
            </a:lvl7pPr>
            <a:lvl8pPr marL="4479891" indent="0">
              <a:buNone/>
              <a:defRPr sz="2200" b="1"/>
            </a:lvl8pPr>
            <a:lvl9pPr marL="5119875" indent="0">
              <a:buNone/>
              <a:defRPr sz="2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570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21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75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0062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80062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984" indent="0">
              <a:buNone/>
              <a:defRPr sz="1700"/>
            </a:lvl2pPr>
            <a:lvl3pPr marL="1279969" indent="0">
              <a:buNone/>
              <a:defRPr sz="1400"/>
            </a:lvl3pPr>
            <a:lvl4pPr marL="1919954" indent="0">
              <a:buNone/>
              <a:defRPr sz="1300"/>
            </a:lvl4pPr>
            <a:lvl5pPr marL="2559938" indent="0">
              <a:buNone/>
              <a:defRPr sz="1300"/>
            </a:lvl5pPr>
            <a:lvl6pPr marL="3199922" indent="0">
              <a:buNone/>
              <a:defRPr sz="1300"/>
            </a:lvl6pPr>
            <a:lvl7pPr marL="3839907" indent="0">
              <a:buNone/>
              <a:defRPr sz="1300"/>
            </a:lvl7pPr>
            <a:lvl8pPr marL="4479891" indent="0">
              <a:buNone/>
              <a:defRPr sz="1300"/>
            </a:lvl8pPr>
            <a:lvl9pPr marL="5119875" indent="0">
              <a:buNone/>
              <a:defRPr sz="13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17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984" indent="0">
              <a:buNone/>
              <a:defRPr sz="3900"/>
            </a:lvl2pPr>
            <a:lvl3pPr marL="1279969" indent="0">
              <a:buNone/>
              <a:defRPr sz="3400"/>
            </a:lvl3pPr>
            <a:lvl4pPr marL="1919954" indent="0">
              <a:buNone/>
              <a:defRPr sz="2800"/>
            </a:lvl4pPr>
            <a:lvl5pPr marL="2559938" indent="0">
              <a:buNone/>
              <a:defRPr sz="2800"/>
            </a:lvl5pPr>
            <a:lvl6pPr marL="3199922" indent="0">
              <a:buNone/>
              <a:defRPr sz="2800"/>
            </a:lvl6pPr>
            <a:lvl7pPr marL="3839907" indent="0">
              <a:buNone/>
              <a:defRPr sz="2800"/>
            </a:lvl7pPr>
            <a:lvl8pPr marL="4479891" indent="0">
              <a:buNone/>
              <a:defRPr sz="2800"/>
            </a:lvl8pPr>
            <a:lvl9pPr marL="5119875" indent="0">
              <a:buNone/>
              <a:defRPr sz="28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39984" indent="0">
              <a:buNone/>
              <a:defRPr sz="1700"/>
            </a:lvl2pPr>
            <a:lvl3pPr marL="1279969" indent="0">
              <a:buNone/>
              <a:defRPr sz="1400"/>
            </a:lvl3pPr>
            <a:lvl4pPr marL="1919954" indent="0">
              <a:buNone/>
              <a:defRPr sz="1300"/>
            </a:lvl4pPr>
            <a:lvl5pPr marL="2559938" indent="0">
              <a:buNone/>
              <a:defRPr sz="1300"/>
            </a:lvl5pPr>
            <a:lvl6pPr marL="3199922" indent="0">
              <a:buNone/>
              <a:defRPr sz="1300"/>
            </a:lvl6pPr>
            <a:lvl7pPr marL="3839907" indent="0">
              <a:buNone/>
              <a:defRPr sz="1300"/>
            </a:lvl7pPr>
            <a:lvl8pPr marL="4479891" indent="0">
              <a:buNone/>
              <a:defRPr sz="1300"/>
            </a:lvl8pPr>
            <a:lvl9pPr marL="5119875" indent="0">
              <a:buNone/>
              <a:defRPr sz="13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67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  <a:prstGeom prst="rect">
            <a:avLst/>
          </a:prstGeom>
        </p:spPr>
        <p:txBody>
          <a:bodyPr vert="horz" lIns="127997" tIns="63998" rIns="127997" bIns="63998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7997" tIns="63998" rIns="127997" bIns="63998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80061" y="11865188"/>
            <a:ext cx="22402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BAC8C-CDCD-498B-B092-F01144C1C833}" type="datetimeFigureOut">
              <a:rPr lang="sv-SE" smtClean="0"/>
              <a:pPr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80411" y="11865188"/>
            <a:ext cx="30403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93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69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88" indent="-479988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75" indent="-399991" algn="l" defTabSz="1279969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61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46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930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914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899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883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868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84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69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954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938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922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907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891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875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86" y="1216224"/>
            <a:ext cx="8730011" cy="9906034"/>
          </a:xfrm>
          <a:prstGeom prst="rect">
            <a:avLst/>
          </a:prstGeom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" y="-9919"/>
            <a:ext cx="184702" cy="47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3" rIns="91426" bIns="45713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6" name="Bildobjekt 5" descr="myckerhanderihandboll.jpg"/>
          <p:cNvPicPr>
            <a:picLocks noChangeAspect="1"/>
          </p:cNvPicPr>
          <p:nvPr/>
        </p:nvPicPr>
        <p:blipFill>
          <a:blip r:embed="rId4" cstate="print"/>
          <a:srcRect l="5107" t="2989" r="16780" b="4259"/>
          <a:stretch>
            <a:fillRect/>
          </a:stretch>
        </p:blipFill>
        <p:spPr>
          <a:xfrm>
            <a:off x="0" y="10316570"/>
            <a:ext cx="2928392" cy="2457157"/>
          </a:xfrm>
          <a:prstGeom prst="rect">
            <a:avLst/>
          </a:prstGeom>
        </p:spPr>
      </p:pic>
      <p:pic>
        <p:nvPicPr>
          <p:cNvPr id="7" name="Bildobjekt 6" descr="myckerhanderihandboll.jpg"/>
          <p:cNvPicPr>
            <a:picLocks noChangeAspect="1"/>
          </p:cNvPicPr>
          <p:nvPr/>
        </p:nvPicPr>
        <p:blipFill>
          <a:blip r:embed="rId4" cstate="print"/>
          <a:srcRect l="5107" t="2989" r="16780" b="4259"/>
          <a:stretch>
            <a:fillRect/>
          </a:stretch>
        </p:blipFill>
        <p:spPr>
          <a:xfrm flipH="1">
            <a:off x="6672808" y="10344443"/>
            <a:ext cx="2928392" cy="2457157"/>
          </a:xfrm>
          <a:prstGeom prst="rect">
            <a:avLst/>
          </a:prstGeom>
        </p:spPr>
      </p:pic>
      <p:sp>
        <p:nvSpPr>
          <p:cNvPr id="15" name="Textruta 10"/>
          <p:cNvSpPr txBox="1"/>
          <p:nvPr/>
        </p:nvSpPr>
        <p:spPr>
          <a:xfrm>
            <a:off x="264096" y="0"/>
            <a:ext cx="9073007" cy="1338794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9600" b="1" spc="50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Div. 2 Damer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72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lördag 28/1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5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Klockan 14.00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96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Sikeå SK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5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möter</a:t>
            </a:r>
            <a:r>
              <a:rPr lang="sv-SE" sz="72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7200" b="1" spc="50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Strömnäs</a:t>
            </a:r>
            <a:r>
              <a:rPr lang="sv-SE" sz="72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 </a:t>
            </a:r>
            <a:r>
              <a:rPr lang="sv-SE" sz="7200" b="1" spc="50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gif</a:t>
            </a:r>
            <a:endParaRPr lang="sv-SE" sz="7200" b="1" spc="5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v-SE" sz="1800" b="1" spc="5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v-SE" sz="4400" b="1" spc="5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Välkomna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till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Jenningshallen!</a:t>
            </a:r>
          </a:p>
        </p:txBody>
      </p:sp>
    </p:spTree>
    <p:extLst>
      <p:ext uri="{BB962C8B-B14F-4D97-AF65-F5344CB8AC3E}">
        <p14:creationId xmlns:p14="http://schemas.microsoft.com/office/powerpoint/2010/main" val="279172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A3 (297 x 420 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Copperplate Gothic Bold</vt:lpstr>
      <vt:lpstr>Office-tema</vt:lpstr>
      <vt:lpstr>PowerPoint-presentation</vt:lpstr>
    </vt:vector>
  </TitlesOfParts>
  <Company>Swedavia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Gradin, Johan (Umeå)</dc:creator>
  <cp:lastModifiedBy>Magnus Lindberg</cp:lastModifiedBy>
  <cp:revision>36</cp:revision>
  <cp:lastPrinted>2023-01-19T06:26:37Z</cp:lastPrinted>
  <dcterms:created xsi:type="dcterms:W3CDTF">2014-01-29T12:50:02Z</dcterms:created>
  <dcterms:modified xsi:type="dcterms:W3CDTF">2023-01-19T06:30:32Z</dcterms:modified>
</cp:coreProperties>
</file>